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310" r:id="rId3"/>
    <p:sldId id="313" r:id="rId4"/>
    <p:sldId id="307" r:id="rId5"/>
    <p:sldId id="311" r:id="rId6"/>
    <p:sldId id="319" r:id="rId7"/>
    <p:sldId id="317" r:id="rId8"/>
    <p:sldId id="314" r:id="rId9"/>
    <p:sldId id="315" r:id="rId10"/>
    <p:sldId id="316" r:id="rId11"/>
    <p:sldId id="318" r:id="rId12"/>
    <p:sldId id="32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88C1-2BB1-42AC-BBF2-90A770CB088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66C7-3699-44DE-A388-F46C3762C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09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2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2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8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7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13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7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3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65C1-A8FC-4B88-A4B3-58A7EC16F2D1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0550-FA49-4212-9D34-C2CB8900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57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76.ac-normandie.fr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hyperlink" Target="https://nuage05.apps.education.fr/index.php/s/zXfsYtr949j4E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5155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Circonscription de Maromme: réunion de directeurs du mercredi 04/09/24 – Christine Richard </a:t>
            </a:r>
            <a:r>
              <a:rPr lang="fr-FR" sz="1400" b="1" dirty="0" err="1"/>
              <a:t>CPAPV</a:t>
            </a:r>
            <a:endParaRPr lang="fr-F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-1541929" y="130184"/>
            <a:ext cx="13619663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/>
              <a:t>LES ENSEIGNEMENTS ARTISTIQUES</a:t>
            </a:r>
          </a:p>
          <a:p>
            <a:pPr algn="ctr"/>
            <a:endParaRPr lang="fr-FR" sz="1000" b="1" dirty="0"/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/>
              <a:t>Les arts plastiques (Christine RICHARD)</a:t>
            </a:r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/>
              <a:t>L’éducation musicale (Jean-Charles Bussy)</a:t>
            </a:r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/>
              <a:t>L’éducation artistique et culturelle (Aurélie LANGE)</a:t>
            </a:r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/>
              <a:t>Dans l’équipe de circonscription : </a:t>
            </a:r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3200" b="1" dirty="0"/>
              <a:t>Catherine </a:t>
            </a:r>
            <a:r>
              <a:rPr lang="fr-FR" sz="3200" b="1" dirty="0" err="1"/>
              <a:t>Beyris</a:t>
            </a:r>
            <a:r>
              <a:rPr lang="fr-FR" sz="3200" b="1" dirty="0"/>
              <a:t> (Référente </a:t>
            </a:r>
            <a:r>
              <a:rPr lang="fr-FR" sz="3200" b="1" dirty="0" err="1"/>
              <a:t>EAC</a:t>
            </a:r>
            <a:r>
              <a:rPr lang="fr-FR" sz="3200" b="1" dirty="0"/>
              <a:t>)</a:t>
            </a:r>
          </a:p>
          <a:p>
            <a:pPr marL="2286000" lvl="4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3200" b="1" dirty="0"/>
              <a:t>Christelle Nicole et Marie-Pierre </a:t>
            </a:r>
            <a:r>
              <a:rPr lang="fr-FR" sz="3200" b="1" dirty="0" err="1"/>
              <a:t>Noblet</a:t>
            </a:r>
            <a:r>
              <a:rPr lang="fr-FR" sz="3200" b="1" dirty="0"/>
              <a:t> (coordonnatrices </a:t>
            </a:r>
            <a:r>
              <a:rPr lang="fr-FR" sz="3200" b="1" dirty="0" err="1"/>
              <a:t>REP</a:t>
            </a:r>
            <a:r>
              <a:rPr lang="fr-FR" sz="3200" b="1" dirty="0"/>
              <a:t>).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8252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7703"/>
          <a:stretch/>
        </p:blipFill>
        <p:spPr>
          <a:xfrm>
            <a:off x="1875047" y="1911927"/>
            <a:ext cx="8441905" cy="416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875047" y="941167"/>
            <a:ext cx="689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Adage outil de recensement des projets </a:t>
            </a:r>
            <a:r>
              <a:rPr lang="fr-FR" sz="2800" b="1" dirty="0" err="1"/>
              <a:t>EAC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4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36" y="706374"/>
            <a:ext cx="10079136" cy="56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2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3092" y="882978"/>
            <a:ext cx="8889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Projets </a:t>
            </a:r>
            <a:r>
              <a:rPr lang="fr-FR" sz="2800" b="1" dirty="0" err="1"/>
              <a:t>EAC</a:t>
            </a:r>
            <a:r>
              <a:rPr lang="fr-FR" sz="2800" b="1" dirty="0"/>
              <a:t> :</a:t>
            </a:r>
          </a:p>
          <a:p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b="1" dirty="0" err="1"/>
              <a:t>CTEJ</a:t>
            </a:r>
            <a:r>
              <a:rPr lang="fr-FR" sz="2800" b="1" dirty="0"/>
              <a:t> 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Jumelages - Résidences d’artistes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CLAP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Autre (Projet pédagogique…)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1024" y="4983096"/>
            <a:ext cx="53485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 Bonne année artistique</a:t>
            </a:r>
          </a:p>
          <a:p>
            <a:r>
              <a:rPr lang="fr-FR" sz="2800" dirty="0"/>
              <a:t>christine.richard@ac-normandie.fr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8" r="7492" b="4732"/>
          <a:stretch/>
        </p:blipFill>
        <p:spPr>
          <a:xfrm>
            <a:off x="7834404" y="882978"/>
            <a:ext cx="3505200" cy="256390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57" y="3920523"/>
            <a:ext cx="1547701" cy="1360723"/>
          </a:xfrm>
          <a:prstGeom prst="rect">
            <a:avLst/>
          </a:prstGeom>
        </p:spPr>
      </p:pic>
      <p:pic>
        <p:nvPicPr>
          <p:cNvPr id="6" name="Image 5" descr="https://prim76.ac-normandie.fr/local/cache-vignettes/L270xH327/logo_repetion_bis-22997.png?1719220473">
            <a:hlinkClick r:id="rId5" action="ppaction://hlinksldjump"/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092" y="4983096"/>
            <a:ext cx="1243099" cy="141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58079"/>
            <a:ext cx="12011891" cy="52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0070C0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DÉPARTEMENTAL EN ARTS PLASTIQUES 2023-2024</a:t>
            </a:r>
            <a:endParaRPr lang="fr-FR" sz="2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79" y="881149"/>
            <a:ext cx="1829753" cy="25895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" y="937335"/>
            <a:ext cx="3124219" cy="12385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577" y="760532"/>
            <a:ext cx="3774397" cy="28307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861" y="4272742"/>
            <a:ext cx="2706765" cy="20300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73" y="2325079"/>
            <a:ext cx="2135958" cy="16019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388" y="3863024"/>
            <a:ext cx="3832586" cy="28744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7" y="4076195"/>
            <a:ext cx="3264131" cy="24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6" t="33384" r="5454" b="31464"/>
          <a:stretch/>
        </p:blipFill>
        <p:spPr>
          <a:xfrm>
            <a:off x="4392350" y="5495887"/>
            <a:ext cx="3628967" cy="110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42514"/>
            <a:ext cx="12192000" cy="442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Ressources sur le site de la mission culturelle dans tous les domaines artistiques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u="sng" dirty="0">
                <a:hlinkClick r:id="rId3"/>
              </a:rPr>
              <a:t>https://prim76.ac-normandie.fr</a:t>
            </a:r>
            <a:endParaRPr lang="fr-FR" sz="2800" u="sng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cs typeface="Times New Roman" panose="02020603050405020304" pitchFamily="18" charset="0"/>
              </a:rPr>
              <a:t>Pour avoir accès à la thématique: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hlinkClick r:id="rId4"/>
              </a:rPr>
              <a:t>https://nuage05.apps.education.fr/index.php/s/zXfsYtr949j4EPL</a:t>
            </a:r>
            <a:r>
              <a:rPr lang="fr-FR" sz="3200" b="1" dirty="0"/>
              <a:t> </a:t>
            </a:r>
            <a:endParaRPr lang="fr-FR" sz="3200" b="1" dirty="0">
              <a:solidFill>
                <a:srgbClr val="FF3399"/>
              </a:solidFill>
            </a:endParaRPr>
          </a:p>
          <a:p>
            <a:pPr algn="ctr"/>
            <a:r>
              <a:rPr lang="fr-FR" sz="3200" b="1" dirty="0"/>
              <a:t>Identifiant : </a:t>
            </a:r>
            <a:r>
              <a:rPr lang="fr-FR" sz="2800" b="1" dirty="0"/>
              <a:t>24-25-RepeRepe</a:t>
            </a:r>
          </a:p>
          <a:p>
            <a:pPr algn="ctr"/>
            <a:endParaRPr lang="fr-FR" sz="3200" b="1" dirty="0">
              <a:solidFill>
                <a:srgbClr val="FF3399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b="1" kern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b="1" kern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2113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Nouvelle thématique départementale : « Répétition »</a:t>
            </a:r>
          </a:p>
        </p:txBody>
      </p:sp>
      <p:pic>
        <p:nvPicPr>
          <p:cNvPr id="9" name="Image 8" descr="https://prim76.ac-normandie.fr/local/cache-vignettes/L270xH327/logo_repetion_bis-22997.png?1719220473">
            <a:hlinkClick r:id="rId5" action="ppaction://hlinksldjump"/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0" y="886226"/>
            <a:ext cx="1243099" cy="141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571" y="2975684"/>
            <a:ext cx="11292205" cy="267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INSCRIPTION PROJET DÉPARTEMENTAL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D'ARTS PLASTIQUES 2024-2025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 Répétition »</a:t>
            </a:r>
            <a:r>
              <a:rPr lang="fr-FR" sz="2800" b="1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/>
              <a:t>Sur Adage du 09/09/24 au 10/10/24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</p:txBody>
      </p:sp>
      <p:pic>
        <p:nvPicPr>
          <p:cNvPr id="5" name="Image 4" descr="https://prim76.ac-normandie.fr/local/cache-vignettes/L270xH327/logo_repetion_bis-22997.png?1719220473">
            <a:hlinkClick r:id="rId2" action="ppaction://hlinksldjump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0" y="886226"/>
            <a:ext cx="1243099" cy="141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5781" y="3955791"/>
            <a:ext cx="12192000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2024/25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kern="1800" dirty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INSCRIPTION Rallye ART Cycle 2 et 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/>
              <a:t>Sur Adage du 01/09/24 au 01/10/24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732" y="842560"/>
            <a:ext cx="4150975" cy="31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5" y="3955791"/>
            <a:ext cx="1901328" cy="26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8" t="3691"/>
          <a:stretch>
            <a:fillRect/>
          </a:stretch>
        </p:blipFill>
        <p:spPr bwMode="auto">
          <a:xfrm>
            <a:off x="734435" y="314036"/>
            <a:ext cx="2263862" cy="31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6631709" y="1330037"/>
            <a:ext cx="221672" cy="20319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Image 5" descr="Objet extraordinaire, Bottes de sept lieu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4484" y="3955791"/>
            <a:ext cx="1716186" cy="25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142" y="314036"/>
            <a:ext cx="2448528" cy="31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205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kern="1800" dirty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Rallye ART </a:t>
            </a:r>
            <a:endParaRPr lang="fr-FR" sz="4000" dirty="0"/>
          </a:p>
        </p:txBody>
      </p:sp>
      <p:pic>
        <p:nvPicPr>
          <p:cNvPr id="10" name="Image 9"/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671" y="5679128"/>
            <a:ext cx="114109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908656" y="842716"/>
            <a:ext cx="9905999" cy="5542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Exemples d’inscriptions possibles de dispositifs sur ADAGE </a:t>
            </a:r>
            <a:r>
              <a:rPr lang="fr-FR" sz="3200" dirty="0">
                <a:solidFill>
                  <a:srgbClr val="C00000"/>
                </a:solidFill>
                <a:sym typeface="Wingdings" panose="05000000000000000000" pitchFamily="2" charset="2"/>
              </a:rPr>
              <a:t>: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2400" dirty="0">
              <a:sym typeface="Wingdings" panose="05000000000000000000" pitchFamily="2" charset="2"/>
            </a:endParaRP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Exposition départementale d’arts plastiques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Expose ton affiche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La Clef des Chants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Éclats de Voix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Prix </a:t>
            </a:r>
            <a:r>
              <a:rPr lang="fr-FR" sz="2400" dirty="0" err="1">
                <a:sym typeface="Wingdings" panose="05000000000000000000" pitchFamily="2" charset="2"/>
              </a:rPr>
              <a:t>Renard’Eau</a:t>
            </a:r>
            <a:endParaRPr lang="fr-FR" sz="2400" dirty="0">
              <a:sym typeface="Wingdings" panose="05000000000000000000" pitchFamily="2" charset="2"/>
            </a:endParaRP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École et cinéma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Rallye Art cycle 1 et 2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Défi numérique de Seine maritime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C’est l’heure de la récréation (Imaginer les œuvres de réserve du </a:t>
            </a:r>
            <a:r>
              <a:rPr lang="fr-FR" sz="2400" dirty="0" err="1">
                <a:sym typeface="Wingdings" panose="05000000000000000000" pitchFamily="2" charset="2"/>
              </a:rPr>
              <a:t>Muma</a:t>
            </a:r>
            <a:r>
              <a:rPr lang="fr-FR" sz="24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99157" y="1731749"/>
            <a:ext cx="1739153" cy="22918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09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65" y="4803668"/>
            <a:ext cx="4281055" cy="170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341623" y="4077237"/>
            <a:ext cx="653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Adage connexion à partir du portail métier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341623" y="898923"/>
            <a:ext cx="5741526" cy="29751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A</a:t>
            </a:r>
            <a:r>
              <a:rPr lang="fr-FR" dirty="0"/>
              <a:t>pplication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D</a:t>
            </a:r>
            <a:r>
              <a:rPr lang="fr-FR" dirty="0"/>
              <a:t>édiée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À</a:t>
            </a:r>
            <a:r>
              <a:rPr lang="fr-FR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G</a:t>
            </a:r>
            <a:r>
              <a:rPr lang="fr-FR" dirty="0"/>
              <a:t>énéralisation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de l’</a:t>
            </a:r>
            <a:r>
              <a:rPr lang="fr-FR" sz="3200" b="1" dirty="0"/>
              <a:t>É</a:t>
            </a:r>
            <a:r>
              <a:rPr lang="fr-FR" dirty="0"/>
              <a:t>ducation artistique et culturelle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41623" y="245564"/>
            <a:ext cx="1386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ADAGE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15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1539"/>
          <a:stretch/>
        </p:blipFill>
        <p:spPr>
          <a:xfrm>
            <a:off x="1653092" y="1679171"/>
            <a:ext cx="8882637" cy="451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653092" y="882978"/>
            <a:ext cx="466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Adage base de ressources </a:t>
            </a:r>
            <a:r>
              <a:rPr lang="fr-FR" sz="2800" b="1" dirty="0" err="1"/>
              <a:t>EAC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5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7940"/>
          <a:stretch/>
        </p:blipFill>
        <p:spPr>
          <a:xfrm>
            <a:off x="1653092" y="1770610"/>
            <a:ext cx="8997935" cy="357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653092" y="882978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Adage Appels à projets </a:t>
            </a:r>
            <a:r>
              <a:rPr lang="fr-FR" sz="2800" b="1" dirty="0" err="1"/>
              <a:t>EAC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8419" t="46963" r="21438" b="29314"/>
          <a:stretch/>
        </p:blipFill>
        <p:spPr>
          <a:xfrm>
            <a:off x="245268" y="271549"/>
            <a:ext cx="551244" cy="5711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9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262</Words>
  <Application>Microsoft Office PowerPoint</Application>
  <PresentationFormat>Grand écran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ARTISTIQUE ET CULTURELLE</dc:title>
  <dc:creator>Aurélie Lange</dc:creator>
  <cp:lastModifiedBy>beyrisc</cp:lastModifiedBy>
  <cp:revision>130</cp:revision>
  <dcterms:created xsi:type="dcterms:W3CDTF">2022-05-16T14:41:42Z</dcterms:created>
  <dcterms:modified xsi:type="dcterms:W3CDTF">2024-09-09T13:44:00Z</dcterms:modified>
</cp:coreProperties>
</file>