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0" r:id="rId3"/>
    <p:sldId id="291" r:id="rId4"/>
    <p:sldId id="257" r:id="rId5"/>
    <p:sldId id="259" r:id="rId6"/>
    <p:sldId id="260" r:id="rId7"/>
    <p:sldId id="261" r:id="rId8"/>
    <p:sldId id="262" r:id="rId9"/>
    <p:sldId id="263" r:id="rId10"/>
  </p:sldIdLst>
  <p:sldSz cx="10691813" cy="7561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7" d="100"/>
          <a:sy n="67" d="100"/>
        </p:scale>
        <p:origin x="1176" y="66"/>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457"/>
            <a:ext cx="9088041" cy="2632440"/>
          </a:xfrm>
        </p:spPr>
        <p:txBody>
          <a:bodyPr anchor="b"/>
          <a:lstStyle>
            <a:lvl1pPr algn="ctr">
              <a:defRPr sz="6615"/>
            </a:lvl1pPr>
          </a:lstStyle>
          <a:p>
            <a:r>
              <a:rPr lang="fr-FR"/>
              <a:t>Modifiez le style du titre</a:t>
            </a:r>
            <a:endParaRPr lang="en-US" dirty="0"/>
          </a:p>
        </p:txBody>
      </p:sp>
      <p:sp>
        <p:nvSpPr>
          <p:cNvPr id="3" name="Subtitle 2"/>
          <p:cNvSpPr>
            <a:spLocks noGrp="1"/>
          </p:cNvSpPr>
          <p:nvPr>
            <p:ph type="subTitle" idx="1"/>
          </p:nvPr>
        </p:nvSpPr>
        <p:spPr>
          <a:xfrm>
            <a:off x="1336477" y="3971414"/>
            <a:ext cx="8018860" cy="1825554"/>
          </a:xfrm>
        </p:spPr>
        <p:txBody>
          <a:bodyPr/>
          <a:lstStyle>
            <a:lvl1pPr marL="0" indent="0" algn="ctr">
              <a:buNone/>
              <a:defRPr sz="2646"/>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7213340-2CB6-405D-8099-C75E14D8CA48}" type="datetimeFigureOut">
              <a:rPr lang="fr-FR" smtClean="0"/>
              <a:pPr/>
              <a:t>31/03/2020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2A26A6-8137-419D-9355-FEFC0A5B2BEB}" type="slidenum">
              <a:rPr lang="fr-FR" smtClean="0"/>
              <a:pPr/>
              <a:t>‹N°›</a:t>
            </a:fld>
            <a:endParaRPr lang="fr-FR"/>
          </a:p>
        </p:txBody>
      </p:sp>
    </p:spTree>
    <p:extLst>
      <p:ext uri="{BB962C8B-B14F-4D97-AF65-F5344CB8AC3E}">
        <p14:creationId xmlns:p14="http://schemas.microsoft.com/office/powerpoint/2010/main" val="208894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213340-2CB6-405D-8099-C75E14D8CA48}" type="datetimeFigureOut">
              <a:rPr lang="fr-FR" smtClean="0"/>
              <a:pPr/>
              <a:t>31/03/2020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2A26A6-8137-419D-9355-FEFC0A5B2BEB}" type="slidenum">
              <a:rPr lang="fr-FR" smtClean="0"/>
              <a:pPr/>
              <a:t>‹N°›</a:t>
            </a:fld>
            <a:endParaRPr lang="fr-FR"/>
          </a:p>
        </p:txBody>
      </p:sp>
    </p:spTree>
    <p:extLst>
      <p:ext uri="{BB962C8B-B14F-4D97-AF65-F5344CB8AC3E}">
        <p14:creationId xmlns:p14="http://schemas.microsoft.com/office/powerpoint/2010/main" val="29520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567"/>
            <a:ext cx="2305422" cy="64078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35063" y="402567"/>
            <a:ext cx="6782619" cy="640782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213340-2CB6-405D-8099-C75E14D8CA48}" type="datetimeFigureOut">
              <a:rPr lang="fr-FR" smtClean="0"/>
              <a:pPr/>
              <a:t>31/03/2020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2A26A6-8137-419D-9355-FEFC0A5B2BEB}" type="slidenum">
              <a:rPr lang="fr-FR" smtClean="0"/>
              <a:pPr/>
              <a:t>‹N°›</a:t>
            </a:fld>
            <a:endParaRPr lang="fr-FR"/>
          </a:p>
        </p:txBody>
      </p:sp>
    </p:spTree>
    <p:extLst>
      <p:ext uri="{BB962C8B-B14F-4D97-AF65-F5344CB8AC3E}">
        <p14:creationId xmlns:p14="http://schemas.microsoft.com/office/powerpoint/2010/main" val="87469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213340-2CB6-405D-8099-C75E14D8CA48}" type="datetimeFigureOut">
              <a:rPr lang="fr-FR" smtClean="0"/>
              <a:pPr/>
              <a:t>31/03/2020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2A26A6-8137-419D-9355-FEFC0A5B2BEB}" type="slidenum">
              <a:rPr lang="fr-FR" smtClean="0"/>
              <a:pPr/>
              <a:t>‹N°›</a:t>
            </a:fld>
            <a:endParaRPr lang="fr-FR"/>
          </a:p>
        </p:txBody>
      </p:sp>
    </p:spTree>
    <p:extLst>
      <p:ext uri="{BB962C8B-B14F-4D97-AF65-F5344CB8AC3E}">
        <p14:creationId xmlns:p14="http://schemas.microsoft.com/office/powerpoint/2010/main" val="3555660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1885067"/>
            <a:ext cx="9221689" cy="3145275"/>
          </a:xfrm>
        </p:spPr>
        <p:txBody>
          <a:bodyPr anchor="b"/>
          <a:lstStyle>
            <a:lvl1pPr>
              <a:defRPr sz="6615"/>
            </a:lvl1pPr>
          </a:lstStyle>
          <a:p>
            <a:r>
              <a:rPr lang="fr-FR"/>
              <a:t>Modifiez le style du titre</a:t>
            </a:r>
            <a:endParaRPr lang="en-US" dirty="0"/>
          </a:p>
        </p:txBody>
      </p:sp>
      <p:sp>
        <p:nvSpPr>
          <p:cNvPr id="3" name="Text Placeholder 2"/>
          <p:cNvSpPr>
            <a:spLocks noGrp="1"/>
          </p:cNvSpPr>
          <p:nvPr>
            <p:ph type="body" idx="1"/>
          </p:nvPr>
        </p:nvSpPr>
        <p:spPr>
          <a:xfrm>
            <a:off x="729494" y="5060097"/>
            <a:ext cx="9221689" cy="1654026"/>
          </a:xfrm>
        </p:spPr>
        <p:txBody>
          <a:bodyPr/>
          <a:lstStyle>
            <a:lvl1pPr marL="0" indent="0">
              <a:buNone/>
              <a:defRPr sz="2646">
                <a:solidFill>
                  <a:schemeClr val="tx1"/>
                </a:solidFill>
              </a:defRPr>
            </a:lvl1pPr>
            <a:lvl2pPr marL="504063" indent="0">
              <a:buNone/>
              <a:defRPr sz="2205">
                <a:solidFill>
                  <a:schemeClr val="tx1">
                    <a:tint val="75000"/>
                  </a:schemeClr>
                </a:solidFill>
              </a:defRPr>
            </a:lvl2pPr>
            <a:lvl3pPr marL="1008126" indent="0">
              <a:buNone/>
              <a:defRPr sz="1985">
                <a:solidFill>
                  <a:schemeClr val="tx1">
                    <a:tint val="75000"/>
                  </a:schemeClr>
                </a:solidFill>
              </a:defRPr>
            </a:lvl3pPr>
            <a:lvl4pPr marL="1512189" indent="0">
              <a:buNone/>
              <a:defRPr sz="1764">
                <a:solidFill>
                  <a:schemeClr val="tx1">
                    <a:tint val="75000"/>
                  </a:schemeClr>
                </a:solidFill>
              </a:defRPr>
            </a:lvl4pPr>
            <a:lvl5pPr marL="2016252" indent="0">
              <a:buNone/>
              <a:defRPr sz="1764">
                <a:solidFill>
                  <a:schemeClr val="tx1">
                    <a:tint val="75000"/>
                  </a:schemeClr>
                </a:solidFill>
              </a:defRPr>
            </a:lvl5pPr>
            <a:lvl6pPr marL="2520315" indent="0">
              <a:buNone/>
              <a:defRPr sz="1764">
                <a:solidFill>
                  <a:schemeClr val="tx1">
                    <a:tint val="75000"/>
                  </a:schemeClr>
                </a:solidFill>
              </a:defRPr>
            </a:lvl6pPr>
            <a:lvl7pPr marL="3024378" indent="0">
              <a:buNone/>
              <a:defRPr sz="1764">
                <a:solidFill>
                  <a:schemeClr val="tx1">
                    <a:tint val="75000"/>
                  </a:schemeClr>
                </a:solidFill>
              </a:defRPr>
            </a:lvl7pPr>
            <a:lvl8pPr marL="3528441" indent="0">
              <a:buNone/>
              <a:defRPr sz="1764">
                <a:solidFill>
                  <a:schemeClr val="tx1">
                    <a:tint val="75000"/>
                  </a:schemeClr>
                </a:solidFill>
              </a:defRPr>
            </a:lvl8pPr>
            <a:lvl9pPr marL="4032504" indent="0">
              <a:buNone/>
              <a:defRPr sz="1764">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7213340-2CB6-405D-8099-C75E14D8CA48}" type="datetimeFigureOut">
              <a:rPr lang="fr-FR" smtClean="0"/>
              <a:pPr/>
              <a:t>31/03/2020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2A26A6-8137-419D-9355-FEFC0A5B2BEB}" type="slidenum">
              <a:rPr lang="fr-FR" smtClean="0"/>
              <a:pPr/>
              <a:t>‹N°›</a:t>
            </a:fld>
            <a:endParaRPr lang="fr-FR"/>
          </a:p>
        </p:txBody>
      </p:sp>
    </p:spTree>
    <p:extLst>
      <p:ext uri="{BB962C8B-B14F-4D97-AF65-F5344CB8AC3E}">
        <p14:creationId xmlns:p14="http://schemas.microsoft.com/office/powerpoint/2010/main" val="3678744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735062" y="2012836"/>
            <a:ext cx="4544021" cy="47975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2012836"/>
            <a:ext cx="4544021" cy="47975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7213340-2CB6-405D-8099-C75E14D8CA48}" type="datetimeFigureOut">
              <a:rPr lang="fr-FR" smtClean="0"/>
              <a:pPr/>
              <a:t>31/03/2020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52A26A6-8137-419D-9355-FEFC0A5B2BEB}" type="slidenum">
              <a:rPr lang="fr-FR" smtClean="0"/>
              <a:pPr/>
              <a:t>‹N°›</a:t>
            </a:fld>
            <a:endParaRPr lang="fr-FR"/>
          </a:p>
        </p:txBody>
      </p:sp>
    </p:spTree>
    <p:extLst>
      <p:ext uri="{BB962C8B-B14F-4D97-AF65-F5344CB8AC3E}">
        <p14:creationId xmlns:p14="http://schemas.microsoft.com/office/powerpoint/2010/main" val="1364437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569"/>
            <a:ext cx="9221689" cy="1461495"/>
          </a:xfrm>
        </p:spPr>
        <p:txBody>
          <a:bodyPr/>
          <a:lstStyle/>
          <a:p>
            <a:r>
              <a:rPr lang="fr-FR"/>
              <a:t>Modifiez le style du titre</a:t>
            </a:r>
            <a:endParaRPr lang="en-US" dirty="0"/>
          </a:p>
        </p:txBody>
      </p:sp>
      <p:sp>
        <p:nvSpPr>
          <p:cNvPr id="3" name="Text Placeholder 2"/>
          <p:cNvSpPr>
            <a:spLocks noGrp="1"/>
          </p:cNvSpPr>
          <p:nvPr>
            <p:ph type="body" idx="1"/>
          </p:nvPr>
        </p:nvSpPr>
        <p:spPr>
          <a:xfrm>
            <a:off x="736456" y="1853560"/>
            <a:ext cx="4523137" cy="908401"/>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fr-FR"/>
              <a:t>Cliquez pour modifier les styles du texte du masque</a:t>
            </a:r>
          </a:p>
        </p:txBody>
      </p:sp>
      <p:sp>
        <p:nvSpPr>
          <p:cNvPr id="4" name="Content Placeholder 3"/>
          <p:cNvSpPr>
            <a:spLocks noGrp="1"/>
          </p:cNvSpPr>
          <p:nvPr>
            <p:ph sz="half" idx="2"/>
          </p:nvPr>
        </p:nvSpPr>
        <p:spPr>
          <a:xfrm>
            <a:off x="736456" y="2761961"/>
            <a:ext cx="4523137" cy="406242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1853560"/>
            <a:ext cx="4545413" cy="908401"/>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fr-FR"/>
              <a:t>Cliquez pour modifier les styles du texte du masque</a:t>
            </a:r>
          </a:p>
        </p:txBody>
      </p:sp>
      <p:sp>
        <p:nvSpPr>
          <p:cNvPr id="6" name="Content Placeholder 5"/>
          <p:cNvSpPr>
            <a:spLocks noGrp="1"/>
          </p:cNvSpPr>
          <p:nvPr>
            <p:ph sz="quarter" idx="4"/>
          </p:nvPr>
        </p:nvSpPr>
        <p:spPr>
          <a:xfrm>
            <a:off x="5412731" y="2761961"/>
            <a:ext cx="4545413" cy="406242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7213340-2CB6-405D-8099-C75E14D8CA48}" type="datetimeFigureOut">
              <a:rPr lang="fr-FR" smtClean="0"/>
              <a:pPr/>
              <a:t>31/03/2020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52A26A6-8137-419D-9355-FEFC0A5B2BEB}" type="slidenum">
              <a:rPr lang="fr-FR" smtClean="0"/>
              <a:pPr/>
              <a:t>‹N°›</a:t>
            </a:fld>
            <a:endParaRPr lang="fr-FR"/>
          </a:p>
        </p:txBody>
      </p:sp>
    </p:spTree>
    <p:extLst>
      <p:ext uri="{BB962C8B-B14F-4D97-AF65-F5344CB8AC3E}">
        <p14:creationId xmlns:p14="http://schemas.microsoft.com/office/powerpoint/2010/main" val="316814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7213340-2CB6-405D-8099-C75E14D8CA48}" type="datetimeFigureOut">
              <a:rPr lang="fr-FR" smtClean="0"/>
              <a:pPr/>
              <a:t>31/03/2020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52A26A6-8137-419D-9355-FEFC0A5B2BEB}" type="slidenum">
              <a:rPr lang="fr-FR" smtClean="0"/>
              <a:pPr/>
              <a:t>‹N°›</a:t>
            </a:fld>
            <a:endParaRPr lang="fr-FR"/>
          </a:p>
        </p:txBody>
      </p:sp>
    </p:spTree>
    <p:extLst>
      <p:ext uri="{BB962C8B-B14F-4D97-AF65-F5344CB8AC3E}">
        <p14:creationId xmlns:p14="http://schemas.microsoft.com/office/powerpoint/2010/main" val="1230258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13340-2CB6-405D-8099-C75E14D8CA48}" type="datetimeFigureOut">
              <a:rPr lang="fr-FR" smtClean="0"/>
              <a:pPr/>
              <a:t>31/03/2020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52A26A6-8137-419D-9355-FEFC0A5B2BEB}" type="slidenum">
              <a:rPr lang="fr-FR" smtClean="0"/>
              <a:pPr/>
              <a:t>‹N°›</a:t>
            </a:fld>
            <a:endParaRPr lang="fr-FR"/>
          </a:p>
        </p:txBody>
      </p:sp>
    </p:spTree>
    <p:extLst>
      <p:ext uri="{BB962C8B-B14F-4D97-AF65-F5344CB8AC3E}">
        <p14:creationId xmlns:p14="http://schemas.microsoft.com/office/powerpoint/2010/main" val="303451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504084"/>
            <a:ext cx="3448388" cy="1764295"/>
          </a:xfrm>
        </p:spPr>
        <p:txBody>
          <a:bodyPr anchor="b"/>
          <a:lstStyle>
            <a:lvl1pPr>
              <a:defRPr sz="3528"/>
            </a:lvl1pPr>
          </a:lstStyle>
          <a:p>
            <a:r>
              <a:rPr lang="fr-FR"/>
              <a:t>Modifiez le style du titre</a:t>
            </a:r>
            <a:endParaRPr lang="en-US" dirty="0"/>
          </a:p>
        </p:txBody>
      </p:sp>
      <p:sp>
        <p:nvSpPr>
          <p:cNvPr id="3" name="Content Placeholder 2"/>
          <p:cNvSpPr>
            <a:spLocks noGrp="1"/>
          </p:cNvSpPr>
          <p:nvPr>
            <p:ph idx="1"/>
          </p:nvPr>
        </p:nvSpPr>
        <p:spPr>
          <a:xfrm>
            <a:off x="4545413" y="1088683"/>
            <a:ext cx="5412730" cy="5373398"/>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2268379"/>
            <a:ext cx="3448388" cy="4202453"/>
          </a:xfrm>
        </p:spPr>
        <p:txBody>
          <a:bodyPr/>
          <a:lstStyle>
            <a:lvl1pPr marL="0" indent="0">
              <a:buNone/>
              <a:defRPr sz="1764"/>
            </a:lvl1pPr>
            <a:lvl2pPr marL="504063" indent="0">
              <a:buNone/>
              <a:defRPr sz="1544"/>
            </a:lvl2pPr>
            <a:lvl3pPr marL="1008126" indent="0">
              <a:buNone/>
              <a:defRPr sz="1323"/>
            </a:lvl3pPr>
            <a:lvl4pPr marL="1512189" indent="0">
              <a:buNone/>
              <a:defRPr sz="1103"/>
            </a:lvl4pPr>
            <a:lvl5pPr marL="2016252" indent="0">
              <a:buNone/>
              <a:defRPr sz="1103"/>
            </a:lvl5pPr>
            <a:lvl6pPr marL="2520315" indent="0">
              <a:buNone/>
              <a:defRPr sz="1103"/>
            </a:lvl6pPr>
            <a:lvl7pPr marL="3024378" indent="0">
              <a:buNone/>
              <a:defRPr sz="1103"/>
            </a:lvl7pPr>
            <a:lvl8pPr marL="3528441" indent="0">
              <a:buNone/>
              <a:defRPr sz="1103"/>
            </a:lvl8pPr>
            <a:lvl9pPr marL="4032504" indent="0">
              <a:buNone/>
              <a:defRPr sz="110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213340-2CB6-405D-8099-C75E14D8CA48}" type="datetimeFigureOut">
              <a:rPr lang="fr-FR" smtClean="0"/>
              <a:pPr/>
              <a:t>31/03/2020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52A26A6-8137-419D-9355-FEFC0A5B2BEB}" type="slidenum">
              <a:rPr lang="fr-FR" smtClean="0"/>
              <a:pPr/>
              <a:t>‹N°›</a:t>
            </a:fld>
            <a:endParaRPr lang="fr-FR"/>
          </a:p>
        </p:txBody>
      </p:sp>
    </p:spTree>
    <p:extLst>
      <p:ext uri="{BB962C8B-B14F-4D97-AF65-F5344CB8AC3E}">
        <p14:creationId xmlns:p14="http://schemas.microsoft.com/office/powerpoint/2010/main" val="231073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504084"/>
            <a:ext cx="3448388" cy="1764295"/>
          </a:xfrm>
        </p:spPr>
        <p:txBody>
          <a:bodyPr anchor="b"/>
          <a:lstStyle>
            <a:lvl1pPr>
              <a:defRPr sz="3528"/>
            </a:lvl1pPr>
          </a:lstStyle>
          <a:p>
            <a:r>
              <a:rPr lang="fr-FR"/>
              <a:t>Modifiez le style du titre</a:t>
            </a:r>
            <a:endParaRPr lang="en-US" dirty="0"/>
          </a:p>
        </p:txBody>
      </p:sp>
      <p:sp>
        <p:nvSpPr>
          <p:cNvPr id="3" name="Picture Placeholder 2"/>
          <p:cNvSpPr>
            <a:spLocks noGrp="1" noChangeAspect="1"/>
          </p:cNvSpPr>
          <p:nvPr>
            <p:ph type="pic" idx="1"/>
          </p:nvPr>
        </p:nvSpPr>
        <p:spPr>
          <a:xfrm>
            <a:off x="4545413" y="1088683"/>
            <a:ext cx="5412730" cy="5373398"/>
          </a:xfrm>
        </p:spPr>
        <p:txBody>
          <a:bodyPr anchor="t"/>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r>
              <a:rPr lang="fr-FR"/>
              <a:t>Cliquez sur l'icône pour ajouter une image</a:t>
            </a:r>
            <a:endParaRPr lang="en-US" dirty="0"/>
          </a:p>
        </p:txBody>
      </p:sp>
      <p:sp>
        <p:nvSpPr>
          <p:cNvPr id="4" name="Text Placeholder 3"/>
          <p:cNvSpPr>
            <a:spLocks noGrp="1"/>
          </p:cNvSpPr>
          <p:nvPr>
            <p:ph type="body" sz="half" idx="2"/>
          </p:nvPr>
        </p:nvSpPr>
        <p:spPr>
          <a:xfrm>
            <a:off x="736455" y="2268379"/>
            <a:ext cx="3448388" cy="4202453"/>
          </a:xfrm>
        </p:spPr>
        <p:txBody>
          <a:bodyPr/>
          <a:lstStyle>
            <a:lvl1pPr marL="0" indent="0">
              <a:buNone/>
              <a:defRPr sz="1764"/>
            </a:lvl1pPr>
            <a:lvl2pPr marL="504063" indent="0">
              <a:buNone/>
              <a:defRPr sz="1544"/>
            </a:lvl2pPr>
            <a:lvl3pPr marL="1008126" indent="0">
              <a:buNone/>
              <a:defRPr sz="1323"/>
            </a:lvl3pPr>
            <a:lvl4pPr marL="1512189" indent="0">
              <a:buNone/>
              <a:defRPr sz="1103"/>
            </a:lvl4pPr>
            <a:lvl5pPr marL="2016252" indent="0">
              <a:buNone/>
              <a:defRPr sz="1103"/>
            </a:lvl5pPr>
            <a:lvl6pPr marL="2520315" indent="0">
              <a:buNone/>
              <a:defRPr sz="1103"/>
            </a:lvl6pPr>
            <a:lvl7pPr marL="3024378" indent="0">
              <a:buNone/>
              <a:defRPr sz="1103"/>
            </a:lvl7pPr>
            <a:lvl8pPr marL="3528441" indent="0">
              <a:buNone/>
              <a:defRPr sz="1103"/>
            </a:lvl8pPr>
            <a:lvl9pPr marL="4032504" indent="0">
              <a:buNone/>
              <a:defRPr sz="110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213340-2CB6-405D-8099-C75E14D8CA48}" type="datetimeFigureOut">
              <a:rPr lang="fr-FR" smtClean="0"/>
              <a:pPr/>
              <a:t>31/03/2020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52A26A6-8137-419D-9355-FEFC0A5B2BEB}" type="slidenum">
              <a:rPr lang="fr-FR" smtClean="0"/>
              <a:pPr/>
              <a:t>‹N°›</a:t>
            </a:fld>
            <a:endParaRPr lang="fr-FR"/>
          </a:p>
        </p:txBody>
      </p:sp>
    </p:spTree>
    <p:extLst>
      <p:ext uri="{BB962C8B-B14F-4D97-AF65-F5344CB8AC3E}">
        <p14:creationId xmlns:p14="http://schemas.microsoft.com/office/powerpoint/2010/main" val="3849380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569"/>
            <a:ext cx="9221689" cy="146149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35062" y="2012836"/>
            <a:ext cx="9221689" cy="479755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7008172"/>
            <a:ext cx="2405658" cy="402567"/>
          </a:xfrm>
          <a:prstGeom prst="rect">
            <a:avLst/>
          </a:prstGeom>
        </p:spPr>
        <p:txBody>
          <a:bodyPr vert="horz" lIns="91440" tIns="45720" rIns="91440" bIns="45720" rtlCol="0" anchor="ctr"/>
          <a:lstStyle>
            <a:lvl1pPr algn="l">
              <a:defRPr sz="1323">
                <a:solidFill>
                  <a:schemeClr val="tx1">
                    <a:tint val="75000"/>
                  </a:schemeClr>
                </a:solidFill>
              </a:defRPr>
            </a:lvl1pPr>
          </a:lstStyle>
          <a:p>
            <a:fld id="{57213340-2CB6-405D-8099-C75E14D8CA48}" type="datetimeFigureOut">
              <a:rPr lang="fr-FR" smtClean="0"/>
              <a:pPr/>
              <a:t>31/03/2020</a:t>
            </a:fld>
            <a:endParaRPr lang="fr-FR"/>
          </a:p>
        </p:txBody>
      </p:sp>
      <p:sp>
        <p:nvSpPr>
          <p:cNvPr id="5" name="Footer Placeholder 4"/>
          <p:cNvSpPr>
            <a:spLocks noGrp="1"/>
          </p:cNvSpPr>
          <p:nvPr>
            <p:ph type="ftr" sz="quarter" idx="3"/>
          </p:nvPr>
        </p:nvSpPr>
        <p:spPr>
          <a:xfrm>
            <a:off x="3541663" y="7008172"/>
            <a:ext cx="3608487" cy="402567"/>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7008172"/>
            <a:ext cx="2405658" cy="402567"/>
          </a:xfrm>
          <a:prstGeom prst="rect">
            <a:avLst/>
          </a:prstGeom>
        </p:spPr>
        <p:txBody>
          <a:bodyPr vert="horz" lIns="91440" tIns="45720" rIns="91440" bIns="45720" rtlCol="0" anchor="ctr"/>
          <a:lstStyle>
            <a:lvl1pPr algn="r">
              <a:defRPr sz="1323">
                <a:solidFill>
                  <a:schemeClr val="tx1">
                    <a:tint val="75000"/>
                  </a:schemeClr>
                </a:solidFill>
              </a:defRPr>
            </a:lvl1pPr>
          </a:lstStyle>
          <a:p>
            <a:fld id="{A52A26A6-8137-419D-9355-FEFC0A5B2BEB}" type="slidenum">
              <a:rPr lang="fr-FR" smtClean="0"/>
              <a:pPr/>
              <a:t>‹N°›</a:t>
            </a:fld>
            <a:endParaRPr lang="fr-FR"/>
          </a:p>
        </p:txBody>
      </p:sp>
    </p:spTree>
    <p:extLst>
      <p:ext uri="{BB962C8B-B14F-4D97-AF65-F5344CB8AC3E}">
        <p14:creationId xmlns:p14="http://schemas.microsoft.com/office/powerpoint/2010/main" val="96786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8126" rtl="0" eaLnBrk="1" latinLnBrk="0" hangingPunct="1">
        <a:lnSpc>
          <a:spcPct val="90000"/>
        </a:lnSpc>
        <a:spcBef>
          <a:spcPct val="0"/>
        </a:spcBef>
        <a:buNone/>
        <a:defRPr sz="4851" kern="1200">
          <a:solidFill>
            <a:schemeClr val="tx1"/>
          </a:solidFill>
          <a:latin typeface="+mj-lt"/>
          <a:ea typeface="+mj-ea"/>
          <a:cs typeface="+mj-cs"/>
        </a:defRPr>
      </a:lvl1pPr>
    </p:titleStyle>
    <p:bodyStyle>
      <a:lvl1pPr marL="252032" indent="-252032" algn="l" defTabSz="1008126" rtl="0" eaLnBrk="1" latinLnBrk="0" hangingPunct="1">
        <a:lnSpc>
          <a:spcPct val="90000"/>
        </a:lnSpc>
        <a:spcBef>
          <a:spcPts val="1103"/>
        </a:spcBef>
        <a:buFont typeface="Arial" panose="020B0604020202020204" pitchFamily="34" charset="0"/>
        <a:buChar char="•"/>
        <a:defRPr sz="3087" kern="1200">
          <a:solidFill>
            <a:schemeClr val="tx1"/>
          </a:solidFill>
          <a:latin typeface="+mn-lt"/>
          <a:ea typeface="+mn-ea"/>
          <a:cs typeface="+mn-cs"/>
        </a:defRPr>
      </a:lvl1pPr>
      <a:lvl2pPr marL="756095" indent="-252032" algn="l" defTabSz="1008126"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58" indent="-252032" algn="l" defTabSz="1008126"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221"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284"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2347"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lairedelvaux.blogspot.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lairedelvaux.blogspot.co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lairedelvaux.blogspot.com/"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lairedelvaux.blogspot.com/"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lairedelvaux.blogspot.com/"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lairedelvaux.blogspot.com/"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4A20445-99FB-4075-A4AC-57D9F613133E}"/>
              </a:ext>
            </a:extLst>
          </p:cNvPr>
          <p:cNvSpPr txBox="1"/>
          <p:nvPr/>
        </p:nvSpPr>
        <p:spPr>
          <a:xfrm>
            <a:off x="738008" y="2478795"/>
            <a:ext cx="9053106" cy="2062103"/>
          </a:xfrm>
          <a:prstGeom prst="rect">
            <a:avLst/>
          </a:prstGeom>
          <a:noFill/>
        </p:spPr>
        <p:txBody>
          <a:bodyPr wrap="square" rtlCol="0">
            <a:spAutoFit/>
          </a:bodyPr>
          <a:lstStyle/>
          <a:p>
            <a:pPr algn="ctr"/>
            <a:r>
              <a:rPr lang="fr-FR" sz="3200" b="1" u="sng" dirty="0" smtClean="0">
                <a:latin typeface="Comic Sans MS" panose="030F0702030302020204" pitchFamily="66" charset="0"/>
              </a:rPr>
              <a:t>RITUEL:</a:t>
            </a:r>
          </a:p>
          <a:p>
            <a:pPr algn="ctr"/>
            <a:r>
              <a:rPr lang="fr-FR" sz="3200" b="1" u="sng" dirty="0" smtClean="0">
                <a:latin typeface="Comic Sans MS" panose="030F0702030302020204" pitchFamily="66" charset="0"/>
              </a:rPr>
              <a:t>LANGAGE ORAL</a:t>
            </a:r>
          </a:p>
          <a:p>
            <a:pPr algn="ctr"/>
            <a:r>
              <a:rPr lang="fr-FR" sz="3200" b="1" dirty="0" smtClean="0">
                <a:latin typeface="Comic Sans MS" panose="030F0702030302020204" pitchFamily="66" charset="0"/>
              </a:rPr>
              <a:t>Tous les matins vous choisirez une des images afin de faire du langage oral. </a:t>
            </a:r>
            <a:endParaRPr lang="fr-FR" sz="3200" dirty="0">
              <a:latin typeface="Comic Sans MS" panose="030F0702030302020204" pitchFamily="66" charset="0"/>
            </a:endParaRPr>
          </a:p>
        </p:txBody>
      </p:sp>
    </p:spTree>
    <p:extLst>
      <p:ext uri="{BB962C8B-B14F-4D97-AF65-F5344CB8AC3E}">
        <p14:creationId xmlns:p14="http://schemas.microsoft.com/office/powerpoint/2010/main" val="70469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7114" y="709017"/>
            <a:ext cx="9214677" cy="7161736"/>
          </a:xfrm>
        </p:spPr>
        <p:txBody>
          <a:bodyPr>
            <a:normAutofit fontScale="90000"/>
          </a:bodyPr>
          <a:lstStyle/>
          <a:p>
            <a:r>
              <a:rPr lang="fr-FR" sz="3100" b="1" u="sng" dirty="0" smtClean="0"/>
              <a:t/>
            </a:r>
            <a:br>
              <a:rPr lang="fr-FR" sz="3100" b="1" u="sng" dirty="0" smtClean="0"/>
            </a:br>
            <a:r>
              <a:rPr lang="fr-FR" sz="3100" b="1" u="sng" dirty="0"/>
              <a:t/>
            </a:r>
            <a:br>
              <a:rPr lang="fr-FR" sz="3100" b="1" u="sng" dirty="0"/>
            </a:br>
            <a:r>
              <a:rPr lang="fr-FR" sz="3100" b="1" u="sng" dirty="0" smtClean="0"/>
              <a:t>Comment </a:t>
            </a:r>
            <a:r>
              <a:rPr lang="fr-FR" sz="3100" b="1" u="sng" dirty="0"/>
              <a:t>décrire une image </a:t>
            </a:r>
            <a:r>
              <a:rPr lang="fr-FR" sz="3100" b="1" u="sng" dirty="0" smtClean="0"/>
              <a:t>?</a:t>
            </a:r>
            <a:br>
              <a:rPr lang="fr-FR" sz="3100" b="1" u="sng" dirty="0" smtClean="0"/>
            </a:br>
            <a:r>
              <a:rPr lang="fr-FR" sz="3100" dirty="0"/>
              <a:t/>
            </a:r>
            <a:br>
              <a:rPr lang="fr-FR" sz="3100" dirty="0"/>
            </a:br>
            <a:r>
              <a:rPr lang="fr-FR" sz="3100" dirty="0"/>
              <a:t/>
            </a:r>
            <a:br>
              <a:rPr lang="fr-FR" sz="3100" dirty="0"/>
            </a:br>
            <a:r>
              <a:rPr lang="fr-FR" sz="3100" dirty="0"/>
              <a:t>Pour décrire correctement une image il </a:t>
            </a:r>
            <a:r>
              <a:rPr lang="fr-FR" sz="3100" dirty="0" smtClean="0"/>
              <a:t>faut </a:t>
            </a:r>
            <a:r>
              <a:rPr lang="fr-FR" sz="3100" dirty="0"/>
              <a:t>:</a:t>
            </a:r>
            <a:br>
              <a:rPr lang="fr-FR" sz="3100" dirty="0"/>
            </a:br>
            <a:r>
              <a:rPr lang="fr-FR" sz="3100" dirty="0"/>
              <a:t/>
            </a:r>
            <a:br>
              <a:rPr lang="fr-FR" sz="3100" dirty="0"/>
            </a:br>
            <a:r>
              <a:rPr lang="fr-FR" sz="3100" dirty="0" smtClean="0"/>
              <a:t>-Parler </a:t>
            </a:r>
            <a:r>
              <a:rPr lang="fr-FR" sz="3100" dirty="0"/>
              <a:t>des différents objets et personnages qui se trouvent sur l’image et décrire ce qu’ils </a:t>
            </a:r>
            <a:r>
              <a:rPr lang="fr-FR" sz="3100" dirty="0" smtClean="0"/>
              <a:t>font:</a:t>
            </a:r>
            <a:r>
              <a:rPr lang="fr-FR" sz="3100" dirty="0"/>
              <a:t/>
            </a:r>
            <a:br>
              <a:rPr lang="fr-FR" sz="3100" dirty="0"/>
            </a:br>
            <a:r>
              <a:rPr lang="fr-FR" sz="3100" dirty="0" smtClean="0"/>
              <a:t>-Parler </a:t>
            </a:r>
            <a:r>
              <a:rPr lang="fr-FR" sz="3100" dirty="0"/>
              <a:t>des couleurs</a:t>
            </a:r>
            <a:br>
              <a:rPr lang="fr-FR" sz="3100" dirty="0"/>
            </a:br>
            <a:r>
              <a:rPr lang="fr-FR" sz="3100" dirty="0" smtClean="0"/>
              <a:t>-Repérer </a:t>
            </a:r>
            <a:r>
              <a:rPr lang="fr-FR" sz="3100" dirty="0"/>
              <a:t>ce qu’il y a en avant et en arrière </a:t>
            </a:r>
            <a:r>
              <a:rPr lang="fr-FR" sz="3100" dirty="0" smtClean="0"/>
              <a:t>plan</a:t>
            </a:r>
            <a:br>
              <a:rPr lang="fr-FR" sz="3100" dirty="0" smtClean="0"/>
            </a:br>
            <a:r>
              <a:rPr lang="fr-FR" sz="3100" dirty="0" smtClean="0"/>
              <a:t/>
            </a:r>
            <a:br>
              <a:rPr lang="fr-FR" sz="3100" dirty="0" smtClean="0"/>
            </a:br>
            <a:r>
              <a:rPr lang="fr-FR" sz="3100" b="1" dirty="0" smtClean="0"/>
              <a:t>Laissez le temps aux enfants d’observer l’image et laissez les parler le plus possible sans intervenir.</a:t>
            </a:r>
            <a:br>
              <a:rPr lang="fr-FR" sz="3100" b="1" dirty="0" smtClean="0"/>
            </a:br>
            <a:r>
              <a:rPr lang="fr-FR" sz="3100" b="1" dirty="0" smtClean="0"/>
              <a:t/>
            </a:r>
            <a:br>
              <a:rPr lang="fr-FR" sz="3100" b="1" dirty="0" smtClean="0"/>
            </a:br>
            <a:r>
              <a:rPr lang="fr-FR" sz="3100" dirty="0" smtClean="0"/>
              <a:t>Ensuite, avec eux essayez d’organiser toutes leurs idées et de faire des phrases correctes.</a:t>
            </a:r>
            <a:br>
              <a:rPr lang="fr-FR" sz="3100" dirty="0" smtClean="0"/>
            </a:br>
            <a:r>
              <a:rPr lang="fr-FR" dirty="0"/>
              <a:t/>
            </a:r>
            <a:br>
              <a:rPr lang="fr-FR" dirty="0"/>
            </a:br>
            <a:endParaRPr lang="fr-FR" dirty="0"/>
          </a:p>
        </p:txBody>
      </p:sp>
    </p:spTree>
    <p:extLst>
      <p:ext uri="{BB962C8B-B14F-4D97-AF65-F5344CB8AC3E}">
        <p14:creationId xmlns:p14="http://schemas.microsoft.com/office/powerpoint/2010/main" val="1290598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7626" y="478302"/>
            <a:ext cx="9633194" cy="5572431"/>
          </a:xfrm>
        </p:spPr>
        <p:txBody>
          <a:bodyPr>
            <a:normAutofit/>
          </a:bodyPr>
          <a:lstStyle/>
          <a:p>
            <a:pPr marL="0" indent="0">
              <a:buNone/>
            </a:pPr>
            <a:r>
              <a:rPr lang="fr-FR" sz="4400" dirty="0"/>
              <a:t>S</a:t>
            </a:r>
            <a:r>
              <a:rPr lang="fr-FR" sz="4400" dirty="0" smtClean="0"/>
              <a:t>i tu le souhaites, tu peux t’enregistrer et me l’envoyer.</a:t>
            </a:r>
          </a:p>
          <a:p>
            <a:pPr marL="0" indent="0">
              <a:buNone/>
            </a:pPr>
            <a:endParaRPr lang="fr-FR" sz="4400" dirty="0" smtClean="0"/>
          </a:p>
          <a:p>
            <a:pPr marL="0" indent="0">
              <a:buNone/>
            </a:pPr>
            <a:r>
              <a:rPr lang="fr-FR" sz="4400" u="sng" dirty="0" smtClean="0"/>
              <a:t>Je serai ravie de t’écouter.</a:t>
            </a:r>
            <a:endParaRPr lang="fr-FR" sz="4400" u="sng" dirty="0"/>
          </a:p>
        </p:txBody>
      </p:sp>
    </p:spTree>
    <p:extLst>
      <p:ext uri="{BB962C8B-B14F-4D97-AF65-F5344CB8AC3E}">
        <p14:creationId xmlns:p14="http://schemas.microsoft.com/office/powerpoint/2010/main" val="1214839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4Iyi2jVrJFg/Txl0nCMNwII/AAAAAAAAAi8/BWm_1ENB0aQ/s160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3691" y="626964"/>
            <a:ext cx="5252159" cy="5759549"/>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pPr marL="0" indent="0">
              <a:buNone/>
            </a:pPr>
            <a:endParaRPr lang="fr-FR" sz="1600" dirty="0" smtClean="0"/>
          </a:p>
          <a:p>
            <a:pPr marL="0" indent="0">
              <a:buNone/>
            </a:pPr>
            <a:r>
              <a:rPr lang="fr-FR" sz="1600" dirty="0" smtClean="0"/>
              <a:t>Source : </a:t>
            </a:r>
            <a:r>
              <a:rPr lang="fr-FR" sz="1600" dirty="0"/>
              <a:t>Claire Delvaux sur le site   </a:t>
            </a:r>
            <a:r>
              <a:rPr lang="fr-FR" sz="1600" dirty="0">
                <a:hlinkClick r:id="rId3"/>
              </a:rPr>
              <a:t>http://clairedelvaux.blogspot.com/</a:t>
            </a:r>
            <a:endParaRPr lang="fr-FR" sz="1600" dirty="0" smtClean="0"/>
          </a:p>
          <a:p>
            <a:endParaRPr lang="fr-FR" dirty="0"/>
          </a:p>
        </p:txBody>
      </p:sp>
    </p:spTree>
    <p:extLst>
      <p:ext uri="{BB962C8B-B14F-4D97-AF65-F5344CB8AC3E}">
        <p14:creationId xmlns:p14="http://schemas.microsoft.com/office/powerpoint/2010/main" val="2823992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aQqHL7u_AfA/Txl0pR0RjJI/AAAAAAAAAjM/rYmg_oXTlYI/s1600/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945" y="337820"/>
            <a:ext cx="5662320" cy="609788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pPr marL="0" indent="0">
              <a:buNone/>
            </a:pPr>
            <a:endParaRPr lang="fr-FR" sz="1400" dirty="0" smtClean="0"/>
          </a:p>
          <a:p>
            <a:pPr marL="0" indent="0">
              <a:buNone/>
            </a:pPr>
            <a:endParaRPr lang="fr-FR" sz="1400" dirty="0"/>
          </a:p>
          <a:p>
            <a:pPr marL="0" indent="0">
              <a:buNone/>
            </a:pPr>
            <a:endParaRPr lang="fr-FR" sz="1400" dirty="0" smtClean="0"/>
          </a:p>
          <a:p>
            <a:pPr marL="0" indent="0">
              <a:buNone/>
            </a:pPr>
            <a:endParaRPr lang="fr-FR" sz="1400" dirty="0"/>
          </a:p>
          <a:p>
            <a:pPr marL="0" indent="0">
              <a:buNone/>
            </a:pPr>
            <a:endParaRPr lang="fr-FR" sz="1400" dirty="0" smtClean="0"/>
          </a:p>
          <a:p>
            <a:pPr marL="0" indent="0">
              <a:buNone/>
            </a:pPr>
            <a:endParaRPr lang="fr-FR" sz="1400" dirty="0"/>
          </a:p>
          <a:p>
            <a:pPr marL="0" indent="0">
              <a:buNone/>
            </a:pPr>
            <a:endParaRPr lang="fr-FR" sz="1400" dirty="0" smtClean="0"/>
          </a:p>
          <a:p>
            <a:pPr marL="0" indent="0">
              <a:buNone/>
            </a:pPr>
            <a:endParaRPr lang="fr-FR" sz="1400" dirty="0"/>
          </a:p>
          <a:p>
            <a:pPr marL="0" indent="0">
              <a:buNone/>
            </a:pPr>
            <a:endParaRPr lang="fr-FR" sz="1400" dirty="0" smtClean="0"/>
          </a:p>
          <a:p>
            <a:pPr marL="0" indent="0">
              <a:buNone/>
            </a:pPr>
            <a:endParaRPr lang="fr-FR" sz="1400" dirty="0"/>
          </a:p>
          <a:p>
            <a:pPr marL="0" indent="0">
              <a:buNone/>
            </a:pPr>
            <a:endParaRPr lang="fr-FR" sz="1400" dirty="0" smtClean="0"/>
          </a:p>
          <a:p>
            <a:pPr marL="0" indent="0">
              <a:buNone/>
            </a:pPr>
            <a:endParaRPr lang="fr-FR" sz="1400" dirty="0"/>
          </a:p>
          <a:p>
            <a:pPr marL="0" indent="0">
              <a:buNone/>
            </a:pPr>
            <a:endParaRPr lang="fr-FR" sz="1400" dirty="0" smtClean="0"/>
          </a:p>
          <a:p>
            <a:pPr marL="0" indent="0">
              <a:buNone/>
            </a:pPr>
            <a:endParaRPr lang="fr-FR" sz="1400" dirty="0"/>
          </a:p>
          <a:p>
            <a:pPr marL="0" indent="0">
              <a:buNone/>
            </a:pPr>
            <a:endParaRPr lang="fr-FR" sz="1400" dirty="0" smtClean="0"/>
          </a:p>
          <a:p>
            <a:pPr marL="0" indent="0">
              <a:buNone/>
            </a:pPr>
            <a:r>
              <a:rPr lang="fr-FR" sz="1400" dirty="0" smtClean="0"/>
              <a:t>Source </a:t>
            </a:r>
            <a:r>
              <a:rPr lang="fr-FR" sz="1400" dirty="0"/>
              <a:t>: Claire Delvaux sur le site   </a:t>
            </a:r>
            <a:r>
              <a:rPr lang="fr-FR" sz="1400" dirty="0">
                <a:hlinkClick r:id="rId3"/>
              </a:rPr>
              <a:t>http://clairedelvaux.blogspot.com/</a:t>
            </a:r>
            <a:endParaRPr lang="fr-FR" sz="1400" dirty="0"/>
          </a:p>
          <a:p>
            <a:pPr marL="0" indent="0">
              <a:buNone/>
            </a:pPr>
            <a:endParaRPr lang="fr-FR" sz="1400"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p:txBody>
      </p:sp>
    </p:spTree>
    <p:extLst>
      <p:ext uri="{BB962C8B-B14F-4D97-AF65-F5344CB8AC3E}">
        <p14:creationId xmlns:p14="http://schemas.microsoft.com/office/powerpoint/2010/main" val="1315635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3.bp.blogspot.com/-Vjtd2pqD-g8/Txl0yLZ5o6I/AAAAAAAAAkU/Awt_JxdqyP0/s1600/0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1173" y="328612"/>
            <a:ext cx="5076200" cy="603967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sz="1500" dirty="0" smtClean="0"/>
          </a:p>
          <a:p>
            <a:pPr marL="0" indent="0">
              <a:buNone/>
            </a:pPr>
            <a:r>
              <a:rPr lang="fr-FR" sz="1500" dirty="0" smtClean="0"/>
              <a:t>Source </a:t>
            </a:r>
            <a:r>
              <a:rPr lang="fr-FR" sz="1500" dirty="0"/>
              <a:t>: Claire Delvaux sur le site   </a:t>
            </a:r>
            <a:r>
              <a:rPr lang="fr-FR" sz="1500" dirty="0">
                <a:hlinkClick r:id="rId3"/>
              </a:rPr>
              <a:t>http://clairedelvaux.blogspot.com/</a:t>
            </a:r>
            <a:endParaRPr lang="fr-FR" sz="1500" dirty="0"/>
          </a:p>
          <a:p>
            <a:endParaRPr lang="fr-FR" sz="1500" dirty="0"/>
          </a:p>
        </p:txBody>
      </p:sp>
    </p:spTree>
    <p:extLst>
      <p:ext uri="{BB962C8B-B14F-4D97-AF65-F5344CB8AC3E}">
        <p14:creationId xmlns:p14="http://schemas.microsoft.com/office/powerpoint/2010/main" val="1146586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1.bp.blogspot.com/-s2WcCI_OeC0/Txl0y6Gaz-I/AAAAAAAAAkc/ZO7ZtChL7DQ/s1600/0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3225" y="282916"/>
            <a:ext cx="5416748" cy="560353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735062" y="2270011"/>
            <a:ext cx="9221689" cy="4797552"/>
          </a:xfrm>
        </p:spPr>
        <p:txBody>
          <a:bodyPr>
            <a:normAutofit/>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pPr marL="0" indent="0">
              <a:buNone/>
            </a:pPr>
            <a:endParaRPr lang="fr-FR" sz="1400" dirty="0" smtClean="0"/>
          </a:p>
          <a:p>
            <a:pPr marL="0" indent="0">
              <a:buNone/>
            </a:pPr>
            <a:r>
              <a:rPr lang="fr-FR" sz="1600" dirty="0" smtClean="0"/>
              <a:t>Source </a:t>
            </a:r>
            <a:r>
              <a:rPr lang="fr-FR" sz="1600" dirty="0"/>
              <a:t>: Claire Delvaux sur le site   </a:t>
            </a:r>
            <a:r>
              <a:rPr lang="fr-FR" sz="1600" dirty="0">
                <a:hlinkClick r:id="rId3"/>
              </a:rPr>
              <a:t>http://clairedelvaux.blogspot.com</a:t>
            </a:r>
            <a:r>
              <a:rPr lang="fr-FR" sz="1400" dirty="0">
                <a:hlinkClick r:id="rId3"/>
              </a:rPr>
              <a:t>/</a:t>
            </a:r>
            <a:endParaRPr lang="fr-FR" sz="1400" dirty="0"/>
          </a:p>
        </p:txBody>
      </p:sp>
    </p:spTree>
    <p:extLst>
      <p:ext uri="{BB962C8B-B14F-4D97-AF65-F5344CB8AC3E}">
        <p14:creationId xmlns:p14="http://schemas.microsoft.com/office/powerpoint/2010/main" val="80074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2.bp.blogspot.com/-aOXmxq-qly4/Txl001y_XaI/AAAAAAAAAks/XMvWlTIOG38/s1600/0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0350" y="339177"/>
            <a:ext cx="6009593" cy="6067379"/>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endParaRPr lang="fr-FR" sz="1600" dirty="0" smtClean="0"/>
          </a:p>
          <a:p>
            <a:endParaRPr lang="fr-FR" sz="1600" dirty="0"/>
          </a:p>
          <a:p>
            <a:endParaRPr lang="fr-FR" sz="1600" dirty="0" smtClean="0"/>
          </a:p>
          <a:p>
            <a:endParaRPr lang="fr-FR" sz="1600" dirty="0"/>
          </a:p>
          <a:p>
            <a:endParaRPr lang="fr-FR" sz="1600" dirty="0" smtClean="0"/>
          </a:p>
          <a:p>
            <a:endParaRPr lang="fr-FR" sz="1600" dirty="0"/>
          </a:p>
          <a:p>
            <a:endParaRPr lang="fr-FR" sz="1600" dirty="0" smtClean="0"/>
          </a:p>
          <a:p>
            <a:endParaRPr lang="fr-FR" sz="1600" dirty="0"/>
          </a:p>
          <a:p>
            <a:endParaRPr lang="fr-FR" sz="1600" dirty="0" smtClean="0"/>
          </a:p>
          <a:p>
            <a:endParaRPr lang="fr-FR" sz="1600" dirty="0"/>
          </a:p>
          <a:p>
            <a:endParaRPr lang="fr-FR" sz="1600" dirty="0" smtClean="0"/>
          </a:p>
          <a:p>
            <a:endParaRPr lang="fr-FR" sz="1600" dirty="0"/>
          </a:p>
          <a:p>
            <a:endParaRPr lang="fr-FR" sz="1600" dirty="0" smtClean="0"/>
          </a:p>
          <a:p>
            <a:pPr marL="0" indent="0">
              <a:buNone/>
            </a:pPr>
            <a:r>
              <a:rPr lang="fr-FR" sz="1600" dirty="0" smtClean="0"/>
              <a:t>Source </a:t>
            </a:r>
            <a:r>
              <a:rPr lang="fr-FR" sz="1600" dirty="0"/>
              <a:t>: Claire Delvaux sur le site   </a:t>
            </a:r>
            <a:r>
              <a:rPr lang="fr-FR" sz="1600" dirty="0">
                <a:hlinkClick r:id="rId3"/>
              </a:rPr>
              <a:t>http://clairedelvaux.blogspot.com/</a:t>
            </a:r>
            <a:endParaRPr lang="fr-FR" sz="1600" dirty="0"/>
          </a:p>
          <a:p>
            <a:endParaRPr lang="fr-FR" sz="1600"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1800999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3.bp.blogspot.com/-5LQr33vD2dw/Txl0wDlOiOI/AAAAAAAAAkE/lz_XGDCYvFw/s1600/0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0388" y="422084"/>
            <a:ext cx="5103358" cy="5904714"/>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dirty="0" smtClean="0"/>
          </a:p>
          <a:p>
            <a:endParaRPr lang="fr-FR" dirty="0"/>
          </a:p>
          <a:p>
            <a:endParaRPr lang="fr-FR" dirty="0" smtClean="0"/>
          </a:p>
          <a:p>
            <a:endParaRPr lang="fr-FR" dirty="0"/>
          </a:p>
          <a:p>
            <a:endParaRPr lang="fr-FR" dirty="0" smtClean="0"/>
          </a:p>
          <a:p>
            <a:endParaRPr lang="fr-FR" dirty="0"/>
          </a:p>
        </p:txBody>
      </p:sp>
      <p:sp>
        <p:nvSpPr>
          <p:cNvPr id="4" name="Rectangle 3"/>
          <p:cNvSpPr/>
          <p:nvPr/>
        </p:nvSpPr>
        <p:spPr>
          <a:xfrm>
            <a:off x="942975" y="3456673"/>
            <a:ext cx="9229725" cy="3416320"/>
          </a:xfrm>
          <a:prstGeom prst="rect">
            <a:avLst/>
          </a:prstGeom>
        </p:spPr>
        <p:txBody>
          <a:bodyPr wrap="square">
            <a:spAutoFit/>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r>
              <a:rPr lang="fr-FR" dirty="0" smtClean="0"/>
              <a:t>Source </a:t>
            </a:r>
            <a:r>
              <a:rPr lang="fr-FR" dirty="0"/>
              <a:t>: Claire Delvaux sur le site   </a:t>
            </a:r>
            <a:r>
              <a:rPr lang="fr-FR" dirty="0">
                <a:hlinkClick r:id="rId3"/>
              </a:rPr>
              <a:t>http://clairedelvaux.blogspot.com/</a:t>
            </a:r>
            <a:endParaRPr lang="fr-FR" dirty="0"/>
          </a:p>
        </p:txBody>
      </p:sp>
    </p:spTree>
    <p:extLst>
      <p:ext uri="{BB962C8B-B14F-4D97-AF65-F5344CB8AC3E}">
        <p14:creationId xmlns:p14="http://schemas.microsoft.com/office/powerpoint/2010/main" val="2838622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1124</TotalTime>
  <Words>79</Words>
  <Application>Microsoft Office PowerPoint</Application>
  <PresentationFormat>Personnalisé</PresentationFormat>
  <Paragraphs>97</Paragraphs>
  <Slides>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Calibri</vt:lpstr>
      <vt:lpstr>Calibri Light</vt:lpstr>
      <vt:lpstr>Comic Sans MS</vt:lpstr>
      <vt:lpstr>Thème Office</vt:lpstr>
      <vt:lpstr>Présentation PowerPoint</vt:lpstr>
      <vt:lpstr>  Comment décrire une image ?   Pour décrire correctement une image il faut :  -Parler des différents objets et personnages qui se trouvent sur l’image et décrire ce qu’ils font: -Parler des couleurs -Repérer ce qu’il y a en avant et en arrière plan  Laissez le temps aux enfants d’observer l’image et laissez les parler le plus possible sans intervenir.  Ensuite, avec eux essayez d’organiser toutes leurs idées et de faire des phrases correctes.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Séverine Walker</dc:creator>
  <cp:lastModifiedBy>Christelle MONTORO</cp:lastModifiedBy>
  <cp:revision>15</cp:revision>
  <dcterms:created xsi:type="dcterms:W3CDTF">2020-03-14T16:05:05Z</dcterms:created>
  <dcterms:modified xsi:type="dcterms:W3CDTF">2020-04-01T07:43:19Z</dcterms:modified>
</cp:coreProperties>
</file>